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66" r:id="rId4"/>
    <p:sldId id="256" r:id="rId5"/>
    <p:sldId id="267" r:id="rId6"/>
    <p:sldId id="268" r:id="rId7"/>
    <p:sldId id="270" r:id="rId8"/>
  </p:sldIdLst>
  <p:sldSz cx="13208000" cy="990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187"/>
    <a:srgbClr val="E6467D"/>
    <a:srgbClr val="FFF5E6"/>
    <a:srgbClr val="FADDC1"/>
    <a:srgbClr val="4B5FC8"/>
    <a:srgbClr val="F5AB58"/>
    <a:srgbClr val="BE6F15"/>
    <a:srgbClr val="006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3AA880-5773-44C9-8530-284974BB0262}" v="22" dt="2024-03-12T11:59:44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Wind Nielsen" userId="17579113-9562-4e3e-a39e-a8a13da93598" providerId="ADAL" clId="{E93AA880-5773-44C9-8530-284974BB0262}"/>
    <pc:docChg chg="undo custSel addSld delSld modSld modMainMaster">
      <pc:chgData name="Louise Wind Nielsen" userId="17579113-9562-4e3e-a39e-a8a13da93598" providerId="ADAL" clId="{E93AA880-5773-44C9-8530-284974BB0262}" dt="2024-03-12T12:05:50.835" v="2953" actId="14100"/>
      <pc:docMkLst>
        <pc:docMk/>
      </pc:docMkLst>
      <pc:sldChg chg="modSp mod">
        <pc:chgData name="Louise Wind Nielsen" userId="17579113-9562-4e3e-a39e-a8a13da93598" providerId="ADAL" clId="{E93AA880-5773-44C9-8530-284974BB0262}" dt="2024-03-12T10:13:24.348" v="543" actId="1076"/>
        <pc:sldMkLst>
          <pc:docMk/>
          <pc:sldMk cId="4272254987" sldId="256"/>
        </pc:sldMkLst>
        <pc:spChg chg="mod">
          <ac:chgData name="Louise Wind Nielsen" userId="17579113-9562-4e3e-a39e-a8a13da93598" providerId="ADAL" clId="{E93AA880-5773-44C9-8530-284974BB0262}" dt="2024-03-12T10:13:24.348" v="543" actId="1076"/>
          <ac:spMkLst>
            <pc:docMk/>
            <pc:sldMk cId="4272254987" sldId="256"/>
            <ac:spMk id="7" creationId="{2A384FCF-3094-8222-A377-AA357093A295}"/>
          </ac:spMkLst>
        </pc:spChg>
        <pc:picChg chg="mod">
          <ac:chgData name="Louise Wind Nielsen" userId="17579113-9562-4e3e-a39e-a8a13da93598" providerId="ADAL" clId="{E93AA880-5773-44C9-8530-284974BB0262}" dt="2024-03-12T10:07:41.421" v="0"/>
          <ac:picMkLst>
            <pc:docMk/>
            <pc:sldMk cId="4272254987" sldId="256"/>
            <ac:picMk id="3" creationId="{9CC2BB1E-74C4-F25A-7D69-5005D38F55F0}"/>
          </ac:picMkLst>
        </pc:picChg>
        <pc:picChg chg="mod">
          <ac:chgData name="Louise Wind Nielsen" userId="17579113-9562-4e3e-a39e-a8a13da93598" providerId="ADAL" clId="{E93AA880-5773-44C9-8530-284974BB0262}" dt="2024-03-12T10:13:15.516" v="541" actId="1076"/>
          <ac:picMkLst>
            <pc:docMk/>
            <pc:sldMk cId="4272254987" sldId="256"/>
            <ac:picMk id="5" creationId="{F8F56C87-93AC-E6A1-0479-3BACC9B3FCE6}"/>
          </ac:picMkLst>
        </pc:picChg>
      </pc:sldChg>
      <pc:sldChg chg="modSp del">
        <pc:chgData name="Louise Wind Nielsen" userId="17579113-9562-4e3e-a39e-a8a13da93598" providerId="ADAL" clId="{E93AA880-5773-44C9-8530-284974BB0262}" dt="2024-03-12T10:23:31.776" v="1105" actId="47"/>
        <pc:sldMkLst>
          <pc:docMk/>
          <pc:sldMk cId="1179866481" sldId="257"/>
        </pc:sldMkLst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1179866481" sldId="257"/>
            <ac:spMk id="2" creationId="{62ED3A85-822E-087A-BA7F-DBA497AD3268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1179866481" sldId="257"/>
            <ac:spMk id="5" creationId="{5AF659E4-5A49-826A-1F8E-9F435FC989E5}"/>
          </ac:spMkLst>
        </pc:spChg>
      </pc:sldChg>
      <pc:sldChg chg="modSp del">
        <pc:chgData name="Louise Wind Nielsen" userId="17579113-9562-4e3e-a39e-a8a13da93598" providerId="ADAL" clId="{E93AA880-5773-44C9-8530-284974BB0262}" dt="2024-03-12T10:23:31.776" v="1105" actId="47"/>
        <pc:sldMkLst>
          <pc:docMk/>
          <pc:sldMk cId="154823074" sldId="258"/>
        </pc:sldMkLst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154823074" sldId="258"/>
            <ac:spMk id="2" creationId="{62ED3A85-822E-087A-BA7F-DBA497AD3268}"/>
          </ac:spMkLst>
        </pc:spChg>
      </pc:sldChg>
      <pc:sldChg chg="modSp del">
        <pc:chgData name="Louise Wind Nielsen" userId="17579113-9562-4e3e-a39e-a8a13da93598" providerId="ADAL" clId="{E93AA880-5773-44C9-8530-284974BB0262}" dt="2024-03-12T10:23:31.776" v="1105" actId="47"/>
        <pc:sldMkLst>
          <pc:docMk/>
          <pc:sldMk cId="3476762149" sldId="259"/>
        </pc:sldMkLst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3476762149" sldId="259"/>
            <ac:spMk id="2" creationId="{62ED3A85-822E-087A-BA7F-DBA497AD3268}"/>
          </ac:spMkLst>
        </pc:spChg>
        <pc:picChg chg="mod">
          <ac:chgData name="Louise Wind Nielsen" userId="17579113-9562-4e3e-a39e-a8a13da93598" providerId="ADAL" clId="{E93AA880-5773-44C9-8530-284974BB0262}" dt="2024-03-12T10:07:41.421" v="0"/>
          <ac:picMkLst>
            <pc:docMk/>
            <pc:sldMk cId="3476762149" sldId="259"/>
            <ac:picMk id="4" creationId="{F1C97911-8101-A662-1B33-B24C9E42D1C1}"/>
          </ac:picMkLst>
        </pc:picChg>
      </pc:sldChg>
      <pc:sldChg chg="modSp del">
        <pc:chgData name="Louise Wind Nielsen" userId="17579113-9562-4e3e-a39e-a8a13da93598" providerId="ADAL" clId="{E93AA880-5773-44C9-8530-284974BB0262}" dt="2024-03-12T10:23:31.776" v="1105" actId="47"/>
        <pc:sldMkLst>
          <pc:docMk/>
          <pc:sldMk cId="994410829" sldId="261"/>
        </pc:sldMkLst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994410829" sldId="261"/>
            <ac:spMk id="2" creationId="{62ED3A85-822E-087A-BA7F-DBA497AD3268}"/>
          </ac:spMkLst>
        </pc:spChg>
      </pc:sldChg>
      <pc:sldChg chg="modSp del">
        <pc:chgData name="Louise Wind Nielsen" userId="17579113-9562-4e3e-a39e-a8a13da93598" providerId="ADAL" clId="{E93AA880-5773-44C9-8530-284974BB0262}" dt="2024-03-12T10:23:31.776" v="1105" actId="47"/>
        <pc:sldMkLst>
          <pc:docMk/>
          <pc:sldMk cId="4162792869" sldId="262"/>
        </pc:sldMkLst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4162792869" sldId="262"/>
            <ac:spMk id="2" creationId="{62ED3A85-822E-087A-BA7F-DBA497AD3268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4162792869" sldId="262"/>
            <ac:spMk id="3" creationId="{8C2A5349-EAAD-CB8D-D640-832DA5CE0B3A}"/>
          </ac:spMkLst>
        </pc:spChg>
      </pc:sldChg>
      <pc:sldChg chg="modSp del">
        <pc:chgData name="Louise Wind Nielsen" userId="17579113-9562-4e3e-a39e-a8a13da93598" providerId="ADAL" clId="{E93AA880-5773-44C9-8530-284974BB0262}" dt="2024-03-12T10:23:31.776" v="1105" actId="47"/>
        <pc:sldMkLst>
          <pc:docMk/>
          <pc:sldMk cId="606907530" sldId="263"/>
        </pc:sldMkLst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606907530" sldId="263"/>
            <ac:spMk id="3" creationId="{0D31F6F4-097E-CB85-032B-A4070E475B42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606907530" sldId="263"/>
            <ac:spMk id="8" creationId="{6F71E484-3264-72B0-9B30-6F3184280D0A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606907530" sldId="263"/>
            <ac:spMk id="11" creationId="{C4B17F57-BF9F-F2BA-3261-8E6DBF42560B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606907530" sldId="263"/>
            <ac:spMk id="14" creationId="{04C16919-0F60-354B-C375-B796B7E73410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606907530" sldId="263"/>
            <ac:spMk id="6148" creationId="{E69A2C44-3CBB-5757-6FB2-A65BF9CED1D9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606907530" sldId="263"/>
            <ac:spMk id="6154" creationId="{323F3F47-1503-1899-466A-6B76B65E7F2A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606907530" sldId="263"/>
            <ac:spMk id="6155" creationId="{22855A31-6747-C6CA-0F4B-BCA1922A74AE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606907530" sldId="263"/>
            <ac:spMk id="6156" creationId="{BB07960F-493F-2F5A-E444-19C18DE05261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606907530" sldId="263"/>
            <ac:spMk id="6157" creationId="{3981713D-92A4-F92D-F345-893B7B610D06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606907530" sldId="263"/>
            <ac:spMk id="6163" creationId="{43718C43-8329-4B00-449F-159BF5BE641E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606907530" sldId="263"/>
            <ac:spMk id="6164" creationId="{E90D6A74-BED9-2BC5-9036-F216D1D0A0E2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606907530" sldId="263"/>
            <ac:spMk id="6165" creationId="{4D33634B-8211-42A9-3F67-B4947CFE5D04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606907530" sldId="263"/>
            <ac:spMk id="6166" creationId="{E2230EED-F1F2-B6F7-2339-6C6BB226F1FD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606907530" sldId="263"/>
            <ac:spMk id="6168" creationId="{66135FA3-6227-5EA8-4ABD-9624CC622C80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606907530" sldId="263"/>
            <ac:spMk id="6169" creationId="{FEABB5BE-39BD-CC21-0D02-4E6389705958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606907530" sldId="263"/>
            <ac:spMk id="6170" creationId="{752E5C8F-36F1-69CF-B782-763D095DA438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606907530" sldId="263"/>
            <ac:spMk id="6171" creationId="{09F64446-0F99-3EEE-F299-78D95C9E94A1}"/>
          </ac:spMkLst>
        </pc:spChg>
        <pc:grpChg chg="mod">
          <ac:chgData name="Louise Wind Nielsen" userId="17579113-9562-4e3e-a39e-a8a13da93598" providerId="ADAL" clId="{E93AA880-5773-44C9-8530-284974BB0262}" dt="2024-03-12T10:07:41.421" v="0"/>
          <ac:grpSpMkLst>
            <pc:docMk/>
            <pc:sldMk cId="606907530" sldId="263"/>
            <ac:grpSpMk id="18" creationId="{48374D7F-2525-FADE-9A93-1AC47FB955B1}"/>
          </ac:grpSpMkLst>
        </pc:grpChg>
        <pc:grpChg chg="mod">
          <ac:chgData name="Louise Wind Nielsen" userId="17579113-9562-4e3e-a39e-a8a13da93598" providerId="ADAL" clId="{E93AA880-5773-44C9-8530-284974BB0262}" dt="2024-03-12T10:07:41.421" v="0"/>
          <ac:grpSpMkLst>
            <pc:docMk/>
            <pc:sldMk cId="606907530" sldId="263"/>
            <ac:grpSpMk id="6153" creationId="{E338334D-7531-7B9F-AD91-EB86593BFA50}"/>
          </ac:grpSpMkLst>
        </pc:grpChg>
        <pc:grpChg chg="mod">
          <ac:chgData name="Louise Wind Nielsen" userId="17579113-9562-4e3e-a39e-a8a13da93598" providerId="ADAL" clId="{E93AA880-5773-44C9-8530-284974BB0262}" dt="2024-03-12T10:07:41.421" v="0"/>
          <ac:grpSpMkLst>
            <pc:docMk/>
            <pc:sldMk cId="606907530" sldId="263"/>
            <ac:grpSpMk id="6162" creationId="{13BEB79C-E395-274A-C525-C98F4F227999}"/>
          </ac:grpSpMkLst>
        </pc:grpChg>
        <pc:grpChg chg="mod">
          <ac:chgData name="Louise Wind Nielsen" userId="17579113-9562-4e3e-a39e-a8a13da93598" providerId="ADAL" clId="{E93AA880-5773-44C9-8530-284974BB0262}" dt="2024-03-12T10:07:41.421" v="0"/>
          <ac:grpSpMkLst>
            <pc:docMk/>
            <pc:sldMk cId="606907530" sldId="263"/>
            <ac:grpSpMk id="6167" creationId="{C372F5A8-4BCE-8AF0-C7F6-CA80B2EEA228}"/>
          </ac:grpSpMkLst>
        </pc:grpChg>
        <pc:picChg chg="mod">
          <ac:chgData name="Louise Wind Nielsen" userId="17579113-9562-4e3e-a39e-a8a13da93598" providerId="ADAL" clId="{E93AA880-5773-44C9-8530-284974BB0262}" dt="2024-03-12T10:07:41.421" v="0"/>
          <ac:picMkLst>
            <pc:docMk/>
            <pc:sldMk cId="606907530" sldId="263"/>
            <ac:picMk id="6149" creationId="{7FD5C571-B4F7-6392-71CE-CAEDE53403EE}"/>
          </ac:picMkLst>
        </pc:picChg>
        <pc:picChg chg="mod">
          <ac:chgData name="Louise Wind Nielsen" userId="17579113-9562-4e3e-a39e-a8a13da93598" providerId="ADAL" clId="{E93AA880-5773-44C9-8530-284974BB0262}" dt="2024-03-12T10:07:41.421" v="0"/>
          <ac:picMkLst>
            <pc:docMk/>
            <pc:sldMk cId="606907530" sldId="263"/>
            <ac:picMk id="6150" creationId="{8EC17C35-397F-5C34-6756-FBCE1EADB15F}"/>
          </ac:picMkLst>
        </pc:picChg>
        <pc:picChg chg="mod">
          <ac:chgData name="Louise Wind Nielsen" userId="17579113-9562-4e3e-a39e-a8a13da93598" providerId="ADAL" clId="{E93AA880-5773-44C9-8530-284974BB0262}" dt="2024-03-12T10:07:41.421" v="0"/>
          <ac:picMkLst>
            <pc:docMk/>
            <pc:sldMk cId="606907530" sldId="263"/>
            <ac:picMk id="6151" creationId="{DF00113A-323B-A3E8-269F-3C835CA9D486}"/>
          </ac:picMkLst>
        </pc:picChg>
        <pc:picChg chg="mod">
          <ac:chgData name="Louise Wind Nielsen" userId="17579113-9562-4e3e-a39e-a8a13da93598" providerId="ADAL" clId="{E93AA880-5773-44C9-8530-284974BB0262}" dt="2024-03-12T10:07:41.421" v="0"/>
          <ac:picMkLst>
            <pc:docMk/>
            <pc:sldMk cId="606907530" sldId="263"/>
            <ac:picMk id="6152" creationId="{892444A5-E812-2A86-051D-2F0EDB3EC378}"/>
          </ac:picMkLst>
        </pc:picChg>
        <pc:picChg chg="mod">
          <ac:chgData name="Louise Wind Nielsen" userId="17579113-9562-4e3e-a39e-a8a13da93598" providerId="ADAL" clId="{E93AA880-5773-44C9-8530-284974BB0262}" dt="2024-03-12T10:07:41.421" v="0"/>
          <ac:picMkLst>
            <pc:docMk/>
            <pc:sldMk cId="606907530" sldId="263"/>
            <ac:picMk id="6158" creationId="{E741FA98-F6B8-5958-A9D8-264A3E34B769}"/>
          </ac:picMkLst>
        </pc:picChg>
        <pc:picChg chg="mod">
          <ac:chgData name="Louise Wind Nielsen" userId="17579113-9562-4e3e-a39e-a8a13da93598" providerId="ADAL" clId="{E93AA880-5773-44C9-8530-284974BB0262}" dt="2024-03-12T10:07:41.421" v="0"/>
          <ac:picMkLst>
            <pc:docMk/>
            <pc:sldMk cId="606907530" sldId="263"/>
            <ac:picMk id="6159" creationId="{0573D99E-C935-1361-8A5A-75C4D203DD29}"/>
          </ac:picMkLst>
        </pc:picChg>
        <pc:picChg chg="mod">
          <ac:chgData name="Louise Wind Nielsen" userId="17579113-9562-4e3e-a39e-a8a13da93598" providerId="ADAL" clId="{E93AA880-5773-44C9-8530-284974BB0262}" dt="2024-03-12T10:07:41.421" v="0"/>
          <ac:picMkLst>
            <pc:docMk/>
            <pc:sldMk cId="606907530" sldId="263"/>
            <ac:picMk id="6160" creationId="{962736B0-8276-DC2A-2B6F-6951FD53C6F5}"/>
          </ac:picMkLst>
        </pc:picChg>
        <pc:picChg chg="mod">
          <ac:chgData name="Louise Wind Nielsen" userId="17579113-9562-4e3e-a39e-a8a13da93598" providerId="ADAL" clId="{E93AA880-5773-44C9-8530-284974BB0262}" dt="2024-03-12T10:07:41.421" v="0"/>
          <ac:picMkLst>
            <pc:docMk/>
            <pc:sldMk cId="606907530" sldId="263"/>
            <ac:picMk id="6161" creationId="{9AD43911-5D4B-3EDA-3874-CBB1D1AAC695}"/>
          </ac:picMkLst>
        </pc:picChg>
        <pc:picChg chg="mod">
          <ac:chgData name="Louise Wind Nielsen" userId="17579113-9562-4e3e-a39e-a8a13da93598" providerId="ADAL" clId="{E93AA880-5773-44C9-8530-284974BB0262}" dt="2024-03-12T10:07:41.421" v="0"/>
          <ac:picMkLst>
            <pc:docMk/>
            <pc:sldMk cId="606907530" sldId="263"/>
            <ac:picMk id="6172" creationId="{FD649563-D39F-63A8-7151-7CC93C3E4341}"/>
          </ac:picMkLst>
        </pc:picChg>
        <pc:picChg chg="mod">
          <ac:chgData name="Louise Wind Nielsen" userId="17579113-9562-4e3e-a39e-a8a13da93598" providerId="ADAL" clId="{E93AA880-5773-44C9-8530-284974BB0262}" dt="2024-03-12T10:07:41.421" v="0"/>
          <ac:picMkLst>
            <pc:docMk/>
            <pc:sldMk cId="606907530" sldId="263"/>
            <ac:picMk id="6173" creationId="{B4CF4CDD-C919-EA03-E286-23E29DDCF3BC}"/>
          </ac:picMkLst>
        </pc:picChg>
        <pc:picChg chg="mod">
          <ac:chgData name="Louise Wind Nielsen" userId="17579113-9562-4e3e-a39e-a8a13da93598" providerId="ADAL" clId="{E93AA880-5773-44C9-8530-284974BB0262}" dt="2024-03-12T10:07:41.421" v="0"/>
          <ac:picMkLst>
            <pc:docMk/>
            <pc:sldMk cId="606907530" sldId="263"/>
            <ac:picMk id="6174" creationId="{1BADE71D-3CF7-73FC-4E7E-403D109C1968}"/>
          </ac:picMkLst>
        </pc:picChg>
        <pc:picChg chg="mod">
          <ac:chgData name="Louise Wind Nielsen" userId="17579113-9562-4e3e-a39e-a8a13da93598" providerId="ADAL" clId="{E93AA880-5773-44C9-8530-284974BB0262}" dt="2024-03-12T10:07:41.421" v="0"/>
          <ac:picMkLst>
            <pc:docMk/>
            <pc:sldMk cId="606907530" sldId="263"/>
            <ac:picMk id="6175" creationId="{A63DF608-E7D1-7E40-5CAC-3E5C861AF951}"/>
          </ac:picMkLst>
        </pc:picChg>
        <pc:picChg chg="mod">
          <ac:chgData name="Louise Wind Nielsen" userId="17579113-9562-4e3e-a39e-a8a13da93598" providerId="ADAL" clId="{E93AA880-5773-44C9-8530-284974BB0262}" dt="2024-03-12T10:07:41.421" v="0"/>
          <ac:picMkLst>
            <pc:docMk/>
            <pc:sldMk cId="606907530" sldId="263"/>
            <ac:picMk id="6176" creationId="{59D110E0-418A-AE7F-53B9-0C5371562B55}"/>
          </ac:picMkLst>
        </pc:picChg>
        <pc:picChg chg="mod">
          <ac:chgData name="Louise Wind Nielsen" userId="17579113-9562-4e3e-a39e-a8a13da93598" providerId="ADAL" clId="{E93AA880-5773-44C9-8530-284974BB0262}" dt="2024-03-12T10:07:41.421" v="0"/>
          <ac:picMkLst>
            <pc:docMk/>
            <pc:sldMk cId="606907530" sldId="263"/>
            <ac:picMk id="6177" creationId="{99779E48-A54A-2F28-1AE7-23760CC94958}"/>
          </ac:picMkLst>
        </pc:picChg>
        <pc:picChg chg="mod">
          <ac:chgData name="Louise Wind Nielsen" userId="17579113-9562-4e3e-a39e-a8a13da93598" providerId="ADAL" clId="{E93AA880-5773-44C9-8530-284974BB0262}" dt="2024-03-12T10:07:41.421" v="0"/>
          <ac:picMkLst>
            <pc:docMk/>
            <pc:sldMk cId="606907530" sldId="263"/>
            <ac:picMk id="6178" creationId="{58BD9B21-583C-BCFE-6673-AF7F753886D3}"/>
          </ac:picMkLst>
        </pc:picChg>
        <pc:picChg chg="mod">
          <ac:chgData name="Louise Wind Nielsen" userId="17579113-9562-4e3e-a39e-a8a13da93598" providerId="ADAL" clId="{E93AA880-5773-44C9-8530-284974BB0262}" dt="2024-03-12T10:07:41.421" v="0"/>
          <ac:picMkLst>
            <pc:docMk/>
            <pc:sldMk cId="606907530" sldId="263"/>
            <ac:picMk id="6179" creationId="{04FF9BF7-23E6-6FD2-65D0-C9627E4FEFE8}"/>
          </ac:picMkLst>
        </pc:picChg>
      </pc:sldChg>
      <pc:sldChg chg="modSp del">
        <pc:chgData name="Louise Wind Nielsen" userId="17579113-9562-4e3e-a39e-a8a13da93598" providerId="ADAL" clId="{E93AA880-5773-44C9-8530-284974BB0262}" dt="2024-03-12T10:23:31.776" v="1105" actId="47"/>
        <pc:sldMkLst>
          <pc:docMk/>
          <pc:sldMk cId="437122870" sldId="264"/>
        </pc:sldMkLst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437122870" sldId="264"/>
            <ac:spMk id="2" creationId="{62ED3A85-822E-087A-BA7F-DBA497AD3268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437122870" sldId="264"/>
            <ac:spMk id="6" creationId="{D16A6E83-EA7A-0C39-2C1D-2EA125D74BA6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437122870" sldId="264"/>
            <ac:spMk id="8" creationId="{2AFD03BB-0F02-86B4-16A1-EAF6C1542409}"/>
          </ac:spMkLst>
        </pc:spChg>
        <pc:picChg chg="mod">
          <ac:chgData name="Louise Wind Nielsen" userId="17579113-9562-4e3e-a39e-a8a13da93598" providerId="ADAL" clId="{E93AA880-5773-44C9-8530-284974BB0262}" dt="2024-03-12T10:07:41.421" v="0"/>
          <ac:picMkLst>
            <pc:docMk/>
            <pc:sldMk cId="437122870" sldId="264"/>
            <ac:picMk id="5" creationId="{A6059E0F-306E-C7D9-8FE9-A83E681C06EE}"/>
          </ac:picMkLst>
        </pc:picChg>
        <pc:picChg chg="mod">
          <ac:chgData name="Louise Wind Nielsen" userId="17579113-9562-4e3e-a39e-a8a13da93598" providerId="ADAL" clId="{E93AA880-5773-44C9-8530-284974BB0262}" dt="2024-03-12T10:07:41.421" v="0"/>
          <ac:picMkLst>
            <pc:docMk/>
            <pc:sldMk cId="437122870" sldId="264"/>
            <ac:picMk id="7" creationId="{A2F7F62D-C859-1900-FE69-9DA7D58E9146}"/>
          </ac:picMkLst>
        </pc:picChg>
      </pc:sldChg>
      <pc:sldChg chg="modSp del">
        <pc:chgData name="Louise Wind Nielsen" userId="17579113-9562-4e3e-a39e-a8a13da93598" providerId="ADAL" clId="{E93AA880-5773-44C9-8530-284974BB0262}" dt="2024-03-12T10:23:31.776" v="1105" actId="47"/>
        <pc:sldMkLst>
          <pc:docMk/>
          <pc:sldMk cId="1905408103" sldId="265"/>
        </pc:sldMkLst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1905408103" sldId="265"/>
            <ac:spMk id="2" creationId="{62ED3A85-822E-087A-BA7F-DBA497AD3268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k cId="1905408103" sldId="265"/>
            <ac:spMk id="4" creationId="{0CCA42E9-CBCB-546C-6496-EE641D0F12F5}"/>
          </ac:spMkLst>
        </pc:spChg>
        <pc:picChg chg="mod">
          <ac:chgData name="Louise Wind Nielsen" userId="17579113-9562-4e3e-a39e-a8a13da93598" providerId="ADAL" clId="{E93AA880-5773-44C9-8530-284974BB0262}" dt="2024-03-12T10:07:41.421" v="0"/>
          <ac:picMkLst>
            <pc:docMk/>
            <pc:sldMk cId="1905408103" sldId="265"/>
            <ac:picMk id="6" creationId="{61204D33-A71B-2275-CAAA-28D9C79B2987}"/>
          </ac:picMkLst>
        </pc:picChg>
      </pc:sldChg>
      <pc:sldChg chg="addSp modSp mod">
        <pc:chgData name="Louise Wind Nielsen" userId="17579113-9562-4e3e-a39e-a8a13da93598" providerId="ADAL" clId="{E93AA880-5773-44C9-8530-284974BB0262}" dt="2024-03-12T10:22:48.266" v="1006" actId="1076"/>
        <pc:sldMkLst>
          <pc:docMk/>
          <pc:sldMk cId="315819187" sldId="266"/>
        </pc:sldMkLst>
        <pc:spChg chg="mod">
          <ac:chgData name="Louise Wind Nielsen" userId="17579113-9562-4e3e-a39e-a8a13da93598" providerId="ADAL" clId="{E93AA880-5773-44C9-8530-284974BB0262}" dt="2024-03-12T10:09:22.466" v="15" actId="207"/>
          <ac:spMkLst>
            <pc:docMk/>
            <pc:sldMk cId="315819187" sldId="266"/>
            <ac:spMk id="2" creationId="{1087F474-875D-66E1-2E05-11E37BA6FB80}"/>
          </ac:spMkLst>
        </pc:spChg>
        <pc:spChg chg="mod">
          <ac:chgData name="Louise Wind Nielsen" userId="17579113-9562-4e3e-a39e-a8a13da93598" providerId="ADAL" clId="{E93AA880-5773-44C9-8530-284974BB0262}" dt="2024-03-12T10:22:45.807" v="1005" actId="20577"/>
          <ac:spMkLst>
            <pc:docMk/>
            <pc:sldMk cId="315819187" sldId="266"/>
            <ac:spMk id="3" creationId="{32CB7820-4112-BD33-5A75-F99AE86F0E68}"/>
          </ac:spMkLst>
        </pc:spChg>
        <pc:picChg chg="add mod">
          <ac:chgData name="Louise Wind Nielsen" userId="17579113-9562-4e3e-a39e-a8a13da93598" providerId="ADAL" clId="{E93AA880-5773-44C9-8530-284974BB0262}" dt="2024-03-12T10:09:24.558" v="16" actId="1076"/>
          <ac:picMkLst>
            <pc:docMk/>
            <pc:sldMk cId="315819187" sldId="266"/>
            <ac:picMk id="5" creationId="{7862313F-7540-D89A-0983-D0C8B9B48D5C}"/>
          </ac:picMkLst>
        </pc:picChg>
        <pc:picChg chg="add mod">
          <ac:chgData name="Louise Wind Nielsen" userId="17579113-9562-4e3e-a39e-a8a13da93598" providerId="ADAL" clId="{E93AA880-5773-44C9-8530-284974BB0262}" dt="2024-03-12T10:22:48.266" v="1006" actId="1076"/>
          <ac:picMkLst>
            <pc:docMk/>
            <pc:sldMk cId="315819187" sldId="266"/>
            <ac:picMk id="7" creationId="{3ECD3794-A4AE-FE3E-8BE1-2689F9D91C36}"/>
          </ac:picMkLst>
        </pc:picChg>
      </pc:sldChg>
      <pc:sldChg chg="addSp delSp modSp new mod setBg">
        <pc:chgData name="Louise Wind Nielsen" userId="17579113-9562-4e3e-a39e-a8a13da93598" providerId="ADAL" clId="{E93AA880-5773-44C9-8530-284974BB0262}" dt="2024-03-12T12:05:24.959" v="2952" actId="207"/>
        <pc:sldMkLst>
          <pc:docMk/>
          <pc:sldMk cId="3112654325" sldId="267"/>
        </pc:sldMkLst>
        <pc:spChg chg="mod">
          <ac:chgData name="Louise Wind Nielsen" userId="17579113-9562-4e3e-a39e-a8a13da93598" providerId="ADAL" clId="{E93AA880-5773-44C9-8530-284974BB0262}" dt="2024-03-12T12:04:20.265" v="2870" actId="207"/>
          <ac:spMkLst>
            <pc:docMk/>
            <pc:sldMk cId="3112654325" sldId="267"/>
            <ac:spMk id="2" creationId="{E46C53E5-6311-B207-0C39-F937E2CD36E9}"/>
          </ac:spMkLst>
        </pc:spChg>
        <pc:spChg chg="del">
          <ac:chgData name="Louise Wind Nielsen" userId="17579113-9562-4e3e-a39e-a8a13da93598" providerId="ADAL" clId="{E93AA880-5773-44C9-8530-284974BB0262}" dt="2024-03-12T10:16:23.653" v="568" actId="478"/>
          <ac:spMkLst>
            <pc:docMk/>
            <pc:sldMk cId="3112654325" sldId="267"/>
            <ac:spMk id="3" creationId="{40F0BC24-26DB-AD50-DB27-CE53C70E4701}"/>
          </ac:spMkLst>
        </pc:spChg>
        <pc:spChg chg="add mod">
          <ac:chgData name="Louise Wind Nielsen" userId="17579113-9562-4e3e-a39e-a8a13da93598" providerId="ADAL" clId="{E93AA880-5773-44C9-8530-284974BB0262}" dt="2024-03-12T12:05:24.959" v="2952" actId="207"/>
          <ac:spMkLst>
            <pc:docMk/>
            <pc:sldMk cId="3112654325" sldId="267"/>
            <ac:spMk id="5" creationId="{48D6DEE7-4E82-67E5-21D6-BA391360EFA3}"/>
          </ac:spMkLst>
        </pc:spChg>
        <pc:graphicFrameChg chg="add mod modGraphic">
          <ac:chgData name="Louise Wind Nielsen" userId="17579113-9562-4e3e-a39e-a8a13da93598" providerId="ADAL" clId="{E93AA880-5773-44C9-8530-284974BB0262}" dt="2024-03-12T12:05:06.489" v="2947" actId="2062"/>
          <ac:graphicFrameMkLst>
            <pc:docMk/>
            <pc:sldMk cId="3112654325" sldId="267"/>
            <ac:graphicFrameMk id="4" creationId="{B119D70D-572E-5AF7-CEC5-9D58695636F0}"/>
          </ac:graphicFrameMkLst>
        </pc:graphicFrameChg>
      </pc:sldChg>
      <pc:sldChg chg="addSp delSp modSp new mod setBg">
        <pc:chgData name="Louise Wind Nielsen" userId="17579113-9562-4e3e-a39e-a8a13da93598" providerId="ADAL" clId="{E93AA880-5773-44C9-8530-284974BB0262}" dt="2024-03-12T12:04:25.020" v="2871" actId="207"/>
        <pc:sldMkLst>
          <pc:docMk/>
          <pc:sldMk cId="4277779947" sldId="268"/>
        </pc:sldMkLst>
        <pc:spChg chg="mod">
          <ac:chgData name="Louise Wind Nielsen" userId="17579113-9562-4e3e-a39e-a8a13da93598" providerId="ADAL" clId="{E93AA880-5773-44C9-8530-284974BB0262}" dt="2024-03-12T12:04:25.020" v="2871" actId="207"/>
          <ac:spMkLst>
            <pc:docMk/>
            <pc:sldMk cId="4277779947" sldId="268"/>
            <ac:spMk id="2" creationId="{B2E03F95-5538-5E8A-49F2-A394C39708C7}"/>
          </ac:spMkLst>
        </pc:spChg>
        <pc:spChg chg="del mod">
          <ac:chgData name="Louise Wind Nielsen" userId="17579113-9562-4e3e-a39e-a8a13da93598" providerId="ADAL" clId="{E93AA880-5773-44C9-8530-284974BB0262}" dt="2024-03-12T10:16:48.036" v="604" actId="478"/>
          <ac:spMkLst>
            <pc:docMk/>
            <pc:sldMk cId="4277779947" sldId="268"/>
            <ac:spMk id="3" creationId="{68D840B2-DE7A-3E7F-51D5-AAD964DBBD25}"/>
          </ac:spMkLst>
        </pc:spChg>
        <pc:graphicFrameChg chg="add del mod modGraphic">
          <ac:chgData name="Louise Wind Nielsen" userId="17579113-9562-4e3e-a39e-a8a13da93598" providerId="ADAL" clId="{E93AA880-5773-44C9-8530-284974BB0262}" dt="2024-03-12T11:58:36.338" v="2209" actId="14100"/>
          <ac:graphicFrameMkLst>
            <pc:docMk/>
            <pc:sldMk cId="4277779947" sldId="268"/>
            <ac:graphicFrameMk id="4" creationId="{25E16FB1-DE31-C238-208E-EAC767F4C53D}"/>
          </ac:graphicFrameMkLst>
        </pc:graphicFrameChg>
      </pc:sldChg>
      <pc:sldChg chg="new del">
        <pc:chgData name="Louise Wind Nielsen" userId="17579113-9562-4e3e-a39e-a8a13da93598" providerId="ADAL" clId="{E93AA880-5773-44C9-8530-284974BB0262}" dt="2024-03-12T10:22:04.262" v="888" actId="47"/>
        <pc:sldMkLst>
          <pc:docMk/>
          <pc:sldMk cId="3945976306" sldId="269"/>
        </pc:sldMkLst>
      </pc:sldChg>
      <pc:sldChg chg="modSp add mod setBg">
        <pc:chgData name="Louise Wind Nielsen" userId="17579113-9562-4e3e-a39e-a8a13da93598" providerId="ADAL" clId="{E93AA880-5773-44C9-8530-284974BB0262}" dt="2024-03-12T12:05:50.835" v="2953" actId="14100"/>
        <pc:sldMkLst>
          <pc:docMk/>
          <pc:sldMk cId="2331501986" sldId="270"/>
        </pc:sldMkLst>
        <pc:spChg chg="mod">
          <ac:chgData name="Louise Wind Nielsen" userId="17579113-9562-4e3e-a39e-a8a13da93598" providerId="ADAL" clId="{E93AA880-5773-44C9-8530-284974BB0262}" dt="2024-03-12T12:04:28.499" v="2872" actId="207"/>
          <ac:spMkLst>
            <pc:docMk/>
            <pc:sldMk cId="2331501986" sldId="270"/>
            <ac:spMk id="2" creationId="{B2E03F95-5538-5E8A-49F2-A394C39708C7}"/>
          </ac:spMkLst>
        </pc:spChg>
        <pc:graphicFrameChg chg="mod modGraphic">
          <ac:chgData name="Louise Wind Nielsen" userId="17579113-9562-4e3e-a39e-a8a13da93598" providerId="ADAL" clId="{E93AA880-5773-44C9-8530-284974BB0262}" dt="2024-03-12T12:05:50.835" v="2953" actId="14100"/>
          <ac:graphicFrameMkLst>
            <pc:docMk/>
            <pc:sldMk cId="2331501986" sldId="270"/>
            <ac:graphicFrameMk id="4" creationId="{25E16FB1-DE31-C238-208E-EAC767F4C53D}"/>
          </ac:graphicFrameMkLst>
        </pc:graphicFrameChg>
      </pc:sldChg>
      <pc:sldMasterChg chg="modSp modSldLayout">
        <pc:chgData name="Louise Wind Nielsen" userId="17579113-9562-4e3e-a39e-a8a13da93598" providerId="ADAL" clId="{E93AA880-5773-44C9-8530-284974BB0262}" dt="2024-03-12T10:07:41.421" v="0"/>
        <pc:sldMasterMkLst>
          <pc:docMk/>
          <pc:sldMasterMk cId="3835055112" sldId="2147483660"/>
        </pc:sldMasterMkLst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asterMk cId="3835055112" sldId="2147483660"/>
            <ac:spMk id="2" creationId="{00000000-0000-0000-0000-000000000000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asterMk cId="3835055112" sldId="2147483660"/>
            <ac:spMk id="3" creationId="{00000000-0000-0000-0000-000000000000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asterMk cId="3835055112" sldId="2147483660"/>
            <ac:spMk id="4" creationId="{00000000-0000-0000-0000-000000000000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asterMk cId="3835055112" sldId="2147483660"/>
            <ac:spMk id="5" creationId="{00000000-0000-0000-0000-000000000000}"/>
          </ac:spMkLst>
        </pc:spChg>
        <pc:spChg chg="mod">
          <ac:chgData name="Louise Wind Nielsen" userId="17579113-9562-4e3e-a39e-a8a13da93598" providerId="ADAL" clId="{E93AA880-5773-44C9-8530-284974BB0262}" dt="2024-03-12T10:07:41.421" v="0"/>
          <ac:spMkLst>
            <pc:docMk/>
            <pc:sldMasterMk cId="3835055112" sldId="2147483660"/>
            <ac:spMk id="6" creationId="{00000000-0000-0000-0000-000000000000}"/>
          </ac:spMkLst>
        </pc:spChg>
        <pc:sldLayoutChg chg="modSp">
          <pc:chgData name="Louise Wind Nielsen" userId="17579113-9562-4e3e-a39e-a8a13da93598" providerId="ADAL" clId="{E93AA880-5773-44C9-8530-284974BB0262}" dt="2024-03-12T10:07:41.421" v="0"/>
          <pc:sldLayoutMkLst>
            <pc:docMk/>
            <pc:sldMasterMk cId="3835055112" sldId="2147483660"/>
            <pc:sldLayoutMk cId="1287800393" sldId="2147483661"/>
          </pc:sldLayoutMkLst>
          <pc:spChg chg="mod">
            <ac:chgData name="Louise Wind Nielsen" userId="17579113-9562-4e3e-a39e-a8a13da93598" providerId="ADAL" clId="{E93AA880-5773-44C9-8530-284974BB0262}" dt="2024-03-12T10:07:41.421" v="0"/>
            <ac:spMkLst>
              <pc:docMk/>
              <pc:sldMasterMk cId="3835055112" sldId="2147483660"/>
              <pc:sldLayoutMk cId="1287800393" sldId="2147483661"/>
              <ac:spMk id="2" creationId="{00000000-0000-0000-0000-000000000000}"/>
            </ac:spMkLst>
          </pc:spChg>
          <pc:spChg chg="mod">
            <ac:chgData name="Louise Wind Nielsen" userId="17579113-9562-4e3e-a39e-a8a13da93598" providerId="ADAL" clId="{E93AA880-5773-44C9-8530-284974BB0262}" dt="2024-03-12T10:07:41.421" v="0"/>
            <ac:spMkLst>
              <pc:docMk/>
              <pc:sldMasterMk cId="3835055112" sldId="2147483660"/>
              <pc:sldLayoutMk cId="1287800393" sldId="2147483661"/>
              <ac:spMk id="3" creationId="{00000000-0000-0000-0000-000000000000}"/>
            </ac:spMkLst>
          </pc:spChg>
        </pc:sldLayoutChg>
        <pc:sldLayoutChg chg="modSp">
          <pc:chgData name="Louise Wind Nielsen" userId="17579113-9562-4e3e-a39e-a8a13da93598" providerId="ADAL" clId="{E93AA880-5773-44C9-8530-284974BB0262}" dt="2024-03-12T10:07:41.421" v="0"/>
          <pc:sldLayoutMkLst>
            <pc:docMk/>
            <pc:sldMasterMk cId="3835055112" sldId="2147483660"/>
            <pc:sldLayoutMk cId="3655841753" sldId="2147483663"/>
          </pc:sldLayoutMkLst>
          <pc:spChg chg="mod">
            <ac:chgData name="Louise Wind Nielsen" userId="17579113-9562-4e3e-a39e-a8a13da93598" providerId="ADAL" clId="{E93AA880-5773-44C9-8530-284974BB0262}" dt="2024-03-12T10:07:41.421" v="0"/>
            <ac:spMkLst>
              <pc:docMk/>
              <pc:sldMasterMk cId="3835055112" sldId="2147483660"/>
              <pc:sldLayoutMk cId="3655841753" sldId="2147483663"/>
              <ac:spMk id="2" creationId="{00000000-0000-0000-0000-000000000000}"/>
            </ac:spMkLst>
          </pc:spChg>
          <pc:spChg chg="mod">
            <ac:chgData name="Louise Wind Nielsen" userId="17579113-9562-4e3e-a39e-a8a13da93598" providerId="ADAL" clId="{E93AA880-5773-44C9-8530-284974BB0262}" dt="2024-03-12T10:07:41.421" v="0"/>
            <ac:spMkLst>
              <pc:docMk/>
              <pc:sldMasterMk cId="3835055112" sldId="2147483660"/>
              <pc:sldLayoutMk cId="3655841753" sldId="2147483663"/>
              <ac:spMk id="3" creationId="{00000000-0000-0000-0000-000000000000}"/>
            </ac:spMkLst>
          </pc:spChg>
        </pc:sldLayoutChg>
        <pc:sldLayoutChg chg="modSp">
          <pc:chgData name="Louise Wind Nielsen" userId="17579113-9562-4e3e-a39e-a8a13da93598" providerId="ADAL" clId="{E93AA880-5773-44C9-8530-284974BB0262}" dt="2024-03-12T10:07:41.421" v="0"/>
          <pc:sldLayoutMkLst>
            <pc:docMk/>
            <pc:sldMasterMk cId="3835055112" sldId="2147483660"/>
            <pc:sldLayoutMk cId="2852864585" sldId="2147483664"/>
          </pc:sldLayoutMkLst>
          <pc:spChg chg="mod">
            <ac:chgData name="Louise Wind Nielsen" userId="17579113-9562-4e3e-a39e-a8a13da93598" providerId="ADAL" clId="{E93AA880-5773-44C9-8530-284974BB0262}" dt="2024-03-12T10:07:41.421" v="0"/>
            <ac:spMkLst>
              <pc:docMk/>
              <pc:sldMasterMk cId="3835055112" sldId="2147483660"/>
              <pc:sldLayoutMk cId="2852864585" sldId="2147483664"/>
              <ac:spMk id="3" creationId="{00000000-0000-0000-0000-000000000000}"/>
            </ac:spMkLst>
          </pc:spChg>
          <pc:spChg chg="mod">
            <ac:chgData name="Louise Wind Nielsen" userId="17579113-9562-4e3e-a39e-a8a13da93598" providerId="ADAL" clId="{E93AA880-5773-44C9-8530-284974BB0262}" dt="2024-03-12T10:07:41.421" v="0"/>
            <ac:spMkLst>
              <pc:docMk/>
              <pc:sldMasterMk cId="3835055112" sldId="2147483660"/>
              <pc:sldLayoutMk cId="2852864585" sldId="2147483664"/>
              <ac:spMk id="4" creationId="{00000000-0000-0000-0000-000000000000}"/>
            </ac:spMkLst>
          </pc:spChg>
        </pc:sldLayoutChg>
        <pc:sldLayoutChg chg="modSp">
          <pc:chgData name="Louise Wind Nielsen" userId="17579113-9562-4e3e-a39e-a8a13da93598" providerId="ADAL" clId="{E93AA880-5773-44C9-8530-284974BB0262}" dt="2024-03-12T10:07:41.421" v="0"/>
          <pc:sldLayoutMkLst>
            <pc:docMk/>
            <pc:sldMasterMk cId="3835055112" sldId="2147483660"/>
            <pc:sldLayoutMk cId="3393554607" sldId="2147483665"/>
          </pc:sldLayoutMkLst>
          <pc:spChg chg="mod">
            <ac:chgData name="Louise Wind Nielsen" userId="17579113-9562-4e3e-a39e-a8a13da93598" providerId="ADAL" clId="{E93AA880-5773-44C9-8530-284974BB0262}" dt="2024-03-12T10:07:41.421" v="0"/>
            <ac:spMkLst>
              <pc:docMk/>
              <pc:sldMasterMk cId="3835055112" sldId="2147483660"/>
              <pc:sldLayoutMk cId="3393554607" sldId="2147483665"/>
              <ac:spMk id="2" creationId="{00000000-0000-0000-0000-000000000000}"/>
            </ac:spMkLst>
          </pc:spChg>
          <pc:spChg chg="mod">
            <ac:chgData name="Louise Wind Nielsen" userId="17579113-9562-4e3e-a39e-a8a13da93598" providerId="ADAL" clId="{E93AA880-5773-44C9-8530-284974BB0262}" dt="2024-03-12T10:07:41.421" v="0"/>
            <ac:spMkLst>
              <pc:docMk/>
              <pc:sldMasterMk cId="3835055112" sldId="2147483660"/>
              <pc:sldLayoutMk cId="3393554607" sldId="2147483665"/>
              <ac:spMk id="3" creationId="{00000000-0000-0000-0000-000000000000}"/>
            </ac:spMkLst>
          </pc:spChg>
          <pc:spChg chg="mod">
            <ac:chgData name="Louise Wind Nielsen" userId="17579113-9562-4e3e-a39e-a8a13da93598" providerId="ADAL" clId="{E93AA880-5773-44C9-8530-284974BB0262}" dt="2024-03-12T10:07:41.421" v="0"/>
            <ac:spMkLst>
              <pc:docMk/>
              <pc:sldMasterMk cId="3835055112" sldId="2147483660"/>
              <pc:sldLayoutMk cId="3393554607" sldId="2147483665"/>
              <ac:spMk id="4" creationId="{00000000-0000-0000-0000-000000000000}"/>
            </ac:spMkLst>
          </pc:spChg>
          <pc:spChg chg="mod">
            <ac:chgData name="Louise Wind Nielsen" userId="17579113-9562-4e3e-a39e-a8a13da93598" providerId="ADAL" clId="{E93AA880-5773-44C9-8530-284974BB0262}" dt="2024-03-12T10:07:41.421" v="0"/>
            <ac:spMkLst>
              <pc:docMk/>
              <pc:sldMasterMk cId="3835055112" sldId="2147483660"/>
              <pc:sldLayoutMk cId="3393554607" sldId="2147483665"/>
              <ac:spMk id="5" creationId="{00000000-0000-0000-0000-000000000000}"/>
            </ac:spMkLst>
          </pc:spChg>
          <pc:spChg chg="mod">
            <ac:chgData name="Louise Wind Nielsen" userId="17579113-9562-4e3e-a39e-a8a13da93598" providerId="ADAL" clId="{E93AA880-5773-44C9-8530-284974BB0262}" dt="2024-03-12T10:07:41.421" v="0"/>
            <ac:spMkLst>
              <pc:docMk/>
              <pc:sldMasterMk cId="3835055112" sldId="2147483660"/>
              <pc:sldLayoutMk cId="3393554607" sldId="2147483665"/>
              <ac:spMk id="6" creationId="{00000000-0000-0000-0000-000000000000}"/>
            </ac:spMkLst>
          </pc:spChg>
        </pc:sldLayoutChg>
        <pc:sldLayoutChg chg="modSp">
          <pc:chgData name="Louise Wind Nielsen" userId="17579113-9562-4e3e-a39e-a8a13da93598" providerId="ADAL" clId="{E93AA880-5773-44C9-8530-284974BB0262}" dt="2024-03-12T10:07:41.421" v="0"/>
          <pc:sldLayoutMkLst>
            <pc:docMk/>
            <pc:sldMasterMk cId="3835055112" sldId="2147483660"/>
            <pc:sldLayoutMk cId="3786443962" sldId="2147483668"/>
          </pc:sldLayoutMkLst>
          <pc:spChg chg="mod">
            <ac:chgData name="Louise Wind Nielsen" userId="17579113-9562-4e3e-a39e-a8a13da93598" providerId="ADAL" clId="{E93AA880-5773-44C9-8530-284974BB0262}" dt="2024-03-12T10:07:41.421" v="0"/>
            <ac:spMkLst>
              <pc:docMk/>
              <pc:sldMasterMk cId="3835055112" sldId="2147483660"/>
              <pc:sldLayoutMk cId="3786443962" sldId="2147483668"/>
              <ac:spMk id="2" creationId="{00000000-0000-0000-0000-000000000000}"/>
            </ac:spMkLst>
          </pc:spChg>
          <pc:spChg chg="mod">
            <ac:chgData name="Louise Wind Nielsen" userId="17579113-9562-4e3e-a39e-a8a13da93598" providerId="ADAL" clId="{E93AA880-5773-44C9-8530-284974BB0262}" dt="2024-03-12T10:07:41.421" v="0"/>
            <ac:spMkLst>
              <pc:docMk/>
              <pc:sldMasterMk cId="3835055112" sldId="2147483660"/>
              <pc:sldLayoutMk cId="3786443962" sldId="2147483668"/>
              <ac:spMk id="3" creationId="{00000000-0000-0000-0000-000000000000}"/>
            </ac:spMkLst>
          </pc:spChg>
          <pc:spChg chg="mod">
            <ac:chgData name="Louise Wind Nielsen" userId="17579113-9562-4e3e-a39e-a8a13da93598" providerId="ADAL" clId="{E93AA880-5773-44C9-8530-284974BB0262}" dt="2024-03-12T10:07:41.421" v="0"/>
            <ac:spMkLst>
              <pc:docMk/>
              <pc:sldMasterMk cId="3835055112" sldId="2147483660"/>
              <pc:sldLayoutMk cId="3786443962" sldId="2147483668"/>
              <ac:spMk id="4" creationId="{00000000-0000-0000-0000-000000000000}"/>
            </ac:spMkLst>
          </pc:spChg>
        </pc:sldLayoutChg>
        <pc:sldLayoutChg chg="modSp">
          <pc:chgData name="Louise Wind Nielsen" userId="17579113-9562-4e3e-a39e-a8a13da93598" providerId="ADAL" clId="{E93AA880-5773-44C9-8530-284974BB0262}" dt="2024-03-12T10:07:41.421" v="0"/>
          <pc:sldLayoutMkLst>
            <pc:docMk/>
            <pc:sldMasterMk cId="3835055112" sldId="2147483660"/>
            <pc:sldLayoutMk cId="2908075722" sldId="2147483669"/>
          </pc:sldLayoutMkLst>
          <pc:spChg chg="mod">
            <ac:chgData name="Louise Wind Nielsen" userId="17579113-9562-4e3e-a39e-a8a13da93598" providerId="ADAL" clId="{E93AA880-5773-44C9-8530-284974BB0262}" dt="2024-03-12T10:07:41.421" v="0"/>
            <ac:spMkLst>
              <pc:docMk/>
              <pc:sldMasterMk cId="3835055112" sldId="2147483660"/>
              <pc:sldLayoutMk cId="2908075722" sldId="2147483669"/>
              <ac:spMk id="2" creationId="{00000000-0000-0000-0000-000000000000}"/>
            </ac:spMkLst>
          </pc:spChg>
          <pc:spChg chg="mod">
            <ac:chgData name="Louise Wind Nielsen" userId="17579113-9562-4e3e-a39e-a8a13da93598" providerId="ADAL" clId="{E93AA880-5773-44C9-8530-284974BB0262}" dt="2024-03-12T10:07:41.421" v="0"/>
            <ac:spMkLst>
              <pc:docMk/>
              <pc:sldMasterMk cId="3835055112" sldId="2147483660"/>
              <pc:sldLayoutMk cId="2908075722" sldId="2147483669"/>
              <ac:spMk id="3" creationId="{00000000-0000-0000-0000-000000000000}"/>
            </ac:spMkLst>
          </pc:spChg>
          <pc:spChg chg="mod">
            <ac:chgData name="Louise Wind Nielsen" userId="17579113-9562-4e3e-a39e-a8a13da93598" providerId="ADAL" clId="{E93AA880-5773-44C9-8530-284974BB0262}" dt="2024-03-12T10:07:41.421" v="0"/>
            <ac:spMkLst>
              <pc:docMk/>
              <pc:sldMasterMk cId="3835055112" sldId="2147483660"/>
              <pc:sldLayoutMk cId="2908075722" sldId="2147483669"/>
              <ac:spMk id="4" creationId="{00000000-0000-0000-0000-000000000000}"/>
            </ac:spMkLst>
          </pc:spChg>
        </pc:sldLayoutChg>
        <pc:sldLayoutChg chg="modSp">
          <pc:chgData name="Louise Wind Nielsen" userId="17579113-9562-4e3e-a39e-a8a13da93598" providerId="ADAL" clId="{E93AA880-5773-44C9-8530-284974BB0262}" dt="2024-03-12T10:07:41.421" v="0"/>
          <pc:sldLayoutMkLst>
            <pc:docMk/>
            <pc:sldMasterMk cId="3835055112" sldId="2147483660"/>
            <pc:sldLayoutMk cId="4249311382" sldId="2147483671"/>
          </pc:sldLayoutMkLst>
          <pc:spChg chg="mod">
            <ac:chgData name="Louise Wind Nielsen" userId="17579113-9562-4e3e-a39e-a8a13da93598" providerId="ADAL" clId="{E93AA880-5773-44C9-8530-284974BB0262}" dt="2024-03-12T10:07:41.421" v="0"/>
            <ac:spMkLst>
              <pc:docMk/>
              <pc:sldMasterMk cId="3835055112" sldId="2147483660"/>
              <pc:sldLayoutMk cId="4249311382" sldId="2147483671"/>
              <ac:spMk id="2" creationId="{00000000-0000-0000-0000-000000000000}"/>
            </ac:spMkLst>
          </pc:spChg>
          <pc:spChg chg="mod">
            <ac:chgData name="Louise Wind Nielsen" userId="17579113-9562-4e3e-a39e-a8a13da93598" providerId="ADAL" clId="{E93AA880-5773-44C9-8530-284974BB0262}" dt="2024-03-12T10:07:41.421" v="0"/>
            <ac:spMkLst>
              <pc:docMk/>
              <pc:sldMasterMk cId="3835055112" sldId="2147483660"/>
              <pc:sldLayoutMk cId="4249311382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21191"/>
            <a:ext cx="11226800" cy="3448756"/>
          </a:xfrm>
        </p:spPr>
        <p:txBody>
          <a:bodyPr anchor="b"/>
          <a:lstStyle>
            <a:lvl1pPr algn="ctr">
              <a:defRPr sz="8667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0" y="5202944"/>
            <a:ext cx="99060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91" indent="0" algn="ctr">
              <a:buNone/>
              <a:defRPr sz="2889"/>
            </a:lvl2pPr>
            <a:lvl3pPr marL="1320782" indent="0" algn="ctr">
              <a:buNone/>
              <a:defRPr sz="2600"/>
            </a:lvl3pPr>
            <a:lvl4pPr marL="1981173" indent="0" algn="ctr">
              <a:buNone/>
              <a:defRPr sz="2311"/>
            </a:lvl4pPr>
            <a:lvl5pPr marL="2641564" indent="0" algn="ctr">
              <a:buNone/>
              <a:defRPr sz="2311"/>
            </a:lvl5pPr>
            <a:lvl6pPr marL="3301956" indent="0" algn="ctr">
              <a:buNone/>
              <a:defRPr sz="2311"/>
            </a:lvl6pPr>
            <a:lvl7pPr marL="3962347" indent="0" algn="ctr">
              <a:buNone/>
              <a:defRPr sz="2311"/>
            </a:lvl7pPr>
            <a:lvl8pPr marL="4622738" indent="0" algn="ctr">
              <a:buNone/>
              <a:defRPr sz="2311"/>
            </a:lvl8pPr>
            <a:lvl9pPr marL="5283129" indent="0" algn="ctr">
              <a:buNone/>
              <a:defRPr sz="2311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97E-75BE-4902-B54A-8B0EF1EF69CD}" type="datetimeFigureOut">
              <a:rPr lang="da-DK" smtClean="0"/>
              <a:t>12-03-2024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22D0-2D73-4842-BDE0-620BE3D507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780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97E-75BE-4902-B54A-8B0EF1EF69CD}" type="datetimeFigureOut">
              <a:rPr lang="da-DK" smtClean="0"/>
              <a:t>12-03-2024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22D0-2D73-4842-BDE0-620BE3D507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6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1976" y="527404"/>
            <a:ext cx="2847975" cy="839487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8051" y="527404"/>
            <a:ext cx="8378825" cy="839487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97E-75BE-4902-B54A-8B0EF1EF69CD}" type="datetimeFigureOut">
              <a:rPr lang="da-DK" smtClean="0"/>
              <a:t>12-03-2024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22D0-2D73-4842-BDE0-620BE3D507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931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97E-75BE-4902-B54A-8B0EF1EF69CD}" type="datetimeFigureOut">
              <a:rPr lang="da-DK" smtClean="0"/>
              <a:t>12-03-2024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22D0-2D73-4842-BDE0-620BE3D507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995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73" y="2469624"/>
            <a:ext cx="11391900" cy="4120620"/>
          </a:xfrm>
        </p:spPr>
        <p:txBody>
          <a:bodyPr anchor="b"/>
          <a:lstStyle>
            <a:lvl1pPr>
              <a:defRPr sz="8667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173" y="6629227"/>
            <a:ext cx="11391900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91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8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73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6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956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34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73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12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97E-75BE-4902-B54A-8B0EF1EF69CD}" type="datetimeFigureOut">
              <a:rPr lang="da-DK" smtClean="0"/>
              <a:t>12-03-2024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22D0-2D73-4842-BDE0-620BE3D507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584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8051" y="2637014"/>
            <a:ext cx="561340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6551" y="2637014"/>
            <a:ext cx="561340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97E-75BE-4902-B54A-8B0EF1EF69CD}" type="datetimeFigureOut">
              <a:rPr lang="da-DK" smtClean="0"/>
              <a:t>12-03-2024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22D0-2D73-4842-BDE0-620BE3D507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286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2" y="527405"/>
            <a:ext cx="11391900" cy="191470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772" y="2428348"/>
            <a:ext cx="5587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91" indent="0">
              <a:buNone/>
              <a:defRPr sz="2889" b="1"/>
            </a:lvl2pPr>
            <a:lvl3pPr marL="1320782" indent="0">
              <a:buNone/>
              <a:defRPr sz="2600" b="1"/>
            </a:lvl3pPr>
            <a:lvl4pPr marL="1981173" indent="0">
              <a:buNone/>
              <a:defRPr sz="2311" b="1"/>
            </a:lvl4pPr>
            <a:lvl5pPr marL="2641564" indent="0">
              <a:buNone/>
              <a:defRPr sz="2311" b="1"/>
            </a:lvl5pPr>
            <a:lvl6pPr marL="3301956" indent="0">
              <a:buNone/>
              <a:defRPr sz="2311" b="1"/>
            </a:lvl6pPr>
            <a:lvl7pPr marL="3962347" indent="0">
              <a:buNone/>
              <a:defRPr sz="2311" b="1"/>
            </a:lvl7pPr>
            <a:lvl8pPr marL="4622738" indent="0">
              <a:buNone/>
              <a:defRPr sz="2311" b="1"/>
            </a:lvl8pPr>
            <a:lvl9pPr marL="5283129" indent="0">
              <a:buNone/>
              <a:defRPr sz="2311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772" y="3618443"/>
            <a:ext cx="5587602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6552" y="2428348"/>
            <a:ext cx="5615120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91" indent="0">
              <a:buNone/>
              <a:defRPr sz="2889" b="1"/>
            </a:lvl2pPr>
            <a:lvl3pPr marL="1320782" indent="0">
              <a:buNone/>
              <a:defRPr sz="2600" b="1"/>
            </a:lvl3pPr>
            <a:lvl4pPr marL="1981173" indent="0">
              <a:buNone/>
              <a:defRPr sz="2311" b="1"/>
            </a:lvl4pPr>
            <a:lvl5pPr marL="2641564" indent="0">
              <a:buNone/>
              <a:defRPr sz="2311" b="1"/>
            </a:lvl5pPr>
            <a:lvl6pPr marL="3301956" indent="0">
              <a:buNone/>
              <a:defRPr sz="2311" b="1"/>
            </a:lvl6pPr>
            <a:lvl7pPr marL="3962347" indent="0">
              <a:buNone/>
              <a:defRPr sz="2311" b="1"/>
            </a:lvl7pPr>
            <a:lvl8pPr marL="4622738" indent="0">
              <a:buNone/>
              <a:defRPr sz="2311" b="1"/>
            </a:lvl8pPr>
            <a:lvl9pPr marL="5283129" indent="0">
              <a:buNone/>
              <a:defRPr sz="2311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6552" y="3618443"/>
            <a:ext cx="5615120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97E-75BE-4902-B54A-8B0EF1EF69CD}" type="datetimeFigureOut">
              <a:rPr lang="da-DK" smtClean="0"/>
              <a:t>12-03-2024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22D0-2D73-4842-BDE0-620BE3D507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355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97E-75BE-4902-B54A-8B0EF1EF69CD}" type="datetimeFigureOut">
              <a:rPr lang="da-DK" smtClean="0"/>
              <a:t>12-03-2024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22D0-2D73-4842-BDE0-620BE3D507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713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97E-75BE-4902-B54A-8B0EF1EF69CD}" type="datetimeFigureOut">
              <a:rPr lang="da-DK" smtClean="0"/>
              <a:t>12-03-2024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22D0-2D73-4842-BDE0-620BE3D507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010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1" y="660400"/>
            <a:ext cx="4259925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121" y="1426284"/>
            <a:ext cx="6686551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1" y="2971801"/>
            <a:ext cx="4259925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91" indent="0">
              <a:buNone/>
              <a:defRPr sz="2022"/>
            </a:lvl2pPr>
            <a:lvl3pPr marL="1320782" indent="0">
              <a:buNone/>
              <a:defRPr sz="1733"/>
            </a:lvl3pPr>
            <a:lvl4pPr marL="1981173" indent="0">
              <a:buNone/>
              <a:defRPr sz="1444"/>
            </a:lvl4pPr>
            <a:lvl5pPr marL="2641564" indent="0">
              <a:buNone/>
              <a:defRPr sz="1444"/>
            </a:lvl5pPr>
            <a:lvl6pPr marL="3301956" indent="0">
              <a:buNone/>
              <a:defRPr sz="1444"/>
            </a:lvl6pPr>
            <a:lvl7pPr marL="3962347" indent="0">
              <a:buNone/>
              <a:defRPr sz="1444"/>
            </a:lvl7pPr>
            <a:lvl8pPr marL="4622738" indent="0">
              <a:buNone/>
              <a:defRPr sz="1444"/>
            </a:lvl8pPr>
            <a:lvl9pPr marL="5283129" indent="0">
              <a:buNone/>
              <a:defRPr sz="1444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97E-75BE-4902-B54A-8B0EF1EF69CD}" type="datetimeFigureOut">
              <a:rPr lang="da-DK" smtClean="0"/>
              <a:t>12-03-2024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22D0-2D73-4842-BDE0-620BE3D507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644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1" y="660400"/>
            <a:ext cx="4259925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5121" y="1426284"/>
            <a:ext cx="6686551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91" indent="0">
              <a:buNone/>
              <a:defRPr sz="4044"/>
            </a:lvl2pPr>
            <a:lvl3pPr marL="1320782" indent="0">
              <a:buNone/>
              <a:defRPr sz="3467"/>
            </a:lvl3pPr>
            <a:lvl4pPr marL="1981173" indent="0">
              <a:buNone/>
              <a:defRPr sz="2889"/>
            </a:lvl4pPr>
            <a:lvl5pPr marL="2641564" indent="0">
              <a:buNone/>
              <a:defRPr sz="2889"/>
            </a:lvl5pPr>
            <a:lvl6pPr marL="3301956" indent="0">
              <a:buNone/>
              <a:defRPr sz="2889"/>
            </a:lvl6pPr>
            <a:lvl7pPr marL="3962347" indent="0">
              <a:buNone/>
              <a:defRPr sz="2889"/>
            </a:lvl7pPr>
            <a:lvl8pPr marL="4622738" indent="0">
              <a:buNone/>
              <a:defRPr sz="2889"/>
            </a:lvl8pPr>
            <a:lvl9pPr marL="5283129" indent="0">
              <a:buNone/>
              <a:defRPr sz="2889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1" y="2971801"/>
            <a:ext cx="4259925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91" indent="0">
              <a:buNone/>
              <a:defRPr sz="2022"/>
            </a:lvl2pPr>
            <a:lvl3pPr marL="1320782" indent="0">
              <a:buNone/>
              <a:defRPr sz="1733"/>
            </a:lvl3pPr>
            <a:lvl4pPr marL="1981173" indent="0">
              <a:buNone/>
              <a:defRPr sz="1444"/>
            </a:lvl4pPr>
            <a:lvl5pPr marL="2641564" indent="0">
              <a:buNone/>
              <a:defRPr sz="1444"/>
            </a:lvl5pPr>
            <a:lvl6pPr marL="3301956" indent="0">
              <a:buNone/>
              <a:defRPr sz="1444"/>
            </a:lvl6pPr>
            <a:lvl7pPr marL="3962347" indent="0">
              <a:buNone/>
              <a:defRPr sz="1444"/>
            </a:lvl7pPr>
            <a:lvl8pPr marL="4622738" indent="0">
              <a:buNone/>
              <a:defRPr sz="1444"/>
            </a:lvl8pPr>
            <a:lvl9pPr marL="5283129" indent="0">
              <a:buNone/>
              <a:defRPr sz="1444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97E-75BE-4902-B54A-8B0EF1EF69CD}" type="datetimeFigureOut">
              <a:rPr lang="da-DK" smtClean="0"/>
              <a:t>12-03-2024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22D0-2D73-4842-BDE0-620BE3D507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807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8052" y="527405"/>
            <a:ext cx="1139190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052" y="2637014"/>
            <a:ext cx="11391900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051" y="9181398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F97E-75BE-4902-B54A-8B0EF1EF69CD}" type="datetimeFigureOut">
              <a:rPr lang="da-DK" smtClean="0"/>
              <a:t>12-03-2024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5152" y="9181398"/>
            <a:ext cx="4457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51" y="9181398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522D0-2D73-4842-BDE0-620BE3D507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505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20782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6" indent="-330196" algn="l" defTabSz="1320782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87" indent="-330196" algn="l" defTabSz="1320782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78" indent="-330196" algn="l" defTabSz="1320782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69" indent="-330196" algn="l" defTabSz="1320782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60" indent="-330196" algn="l" defTabSz="1320782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151" indent="-330196" algn="l" defTabSz="1320782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542" indent="-330196" algn="l" defTabSz="1320782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933" indent="-330196" algn="l" defTabSz="1320782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324" indent="-330196" algn="l" defTabSz="1320782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91" algn="l" defTabSz="13207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82" algn="l" defTabSz="13207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73" algn="l" defTabSz="13207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64" algn="l" defTabSz="13207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956" algn="l" defTabSz="13207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47" algn="l" defTabSz="13207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738" algn="l" defTabSz="13207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129" algn="l" defTabSz="13207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6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7F474-875D-66E1-2E05-11E37BA6F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52" y="995491"/>
            <a:ext cx="11391900" cy="1914702"/>
          </a:xfrm>
        </p:spPr>
        <p:txBody>
          <a:bodyPr/>
          <a:lstStyle/>
          <a:p>
            <a:r>
              <a:rPr lang="da-DK" dirty="0">
                <a:solidFill>
                  <a:srgbClr val="3C4187"/>
                </a:solidFill>
              </a:rPr>
              <a:t>Introduktion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2CB7820-4112-BD33-5A75-F99AE86F0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052" y="3130877"/>
            <a:ext cx="11391900" cy="6285266"/>
          </a:xfrm>
        </p:spPr>
        <p:txBody>
          <a:bodyPr>
            <a:normAutofit/>
          </a:bodyPr>
          <a:lstStyle/>
          <a:p>
            <a:r>
              <a:rPr lang="da-DK" sz="2800" dirty="0">
                <a:solidFill>
                  <a:srgbClr val="3C4187"/>
                </a:solidFill>
              </a:rPr>
              <a:t>Brug dette som en skabelon til den unge medarbejders første 2 uger. Hvis I ikke kan lave en plan for de første 14 dage, så lav første uge eller de første dag.  </a:t>
            </a:r>
          </a:p>
          <a:p>
            <a:r>
              <a:rPr lang="da-DK" sz="2800" dirty="0">
                <a:solidFill>
                  <a:srgbClr val="3C4187"/>
                </a:solidFill>
              </a:rPr>
              <a:t>Tilføj jeres logo, farver og gør det til jeres eget.  </a:t>
            </a:r>
          </a:p>
          <a:p>
            <a:r>
              <a:rPr lang="da-DK" sz="2800" dirty="0">
                <a:solidFill>
                  <a:srgbClr val="3C4187"/>
                </a:solidFill>
              </a:rPr>
              <a:t>Slet denne første slide inden I gemmer som pdf. </a:t>
            </a:r>
          </a:p>
          <a:p>
            <a:r>
              <a:rPr lang="da-DK" sz="2800" dirty="0">
                <a:solidFill>
                  <a:srgbClr val="3C4187"/>
                </a:solidFill>
              </a:rPr>
              <a:t>Send til den unge nyansatte og/eller print og udlever på første arbejdsdag. Gennemgå programmet med den unge som en del af første dag.  </a:t>
            </a:r>
          </a:p>
        </p:txBody>
      </p:sp>
      <p:pic>
        <p:nvPicPr>
          <p:cNvPr id="5" name="Billede 4" descr="Et billede, der indeholder Font/skrifttype, Grafik, typografi, grafisk design&#10;&#10;Automatisk genereret beskrivelse">
            <a:extLst>
              <a:ext uri="{FF2B5EF4-FFF2-40B4-BE49-F238E27FC236}">
                <a16:creationId xmlns:a16="http://schemas.microsoft.com/office/drawing/2014/main" id="{7862313F-7540-D89A-0983-D0C8B9B48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14" y="640220"/>
            <a:ext cx="3576734" cy="710541"/>
          </a:xfrm>
          <a:prstGeom prst="rect">
            <a:avLst/>
          </a:prstGeom>
        </p:spPr>
      </p:pic>
      <p:pic>
        <p:nvPicPr>
          <p:cNvPr id="7" name="Billede 6" descr="Et billede, der indeholder kunst&#10;&#10;Automatisk genereret beskrivelse med lav tillid">
            <a:extLst>
              <a:ext uri="{FF2B5EF4-FFF2-40B4-BE49-F238E27FC236}">
                <a16:creationId xmlns:a16="http://schemas.microsoft.com/office/drawing/2014/main" id="{3ECD3794-A4AE-FE3E-8BE1-2689F9D91C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5340" y="5284687"/>
            <a:ext cx="9452429" cy="560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6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2A384FCF-3094-8222-A377-AA357093A295}"/>
              </a:ext>
            </a:extLst>
          </p:cNvPr>
          <p:cNvSpPr txBox="1"/>
          <p:nvPr/>
        </p:nvSpPr>
        <p:spPr>
          <a:xfrm>
            <a:off x="614827" y="2415892"/>
            <a:ext cx="9535766" cy="35503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80000"/>
              </a:lnSpc>
            </a:pPr>
            <a:r>
              <a:rPr lang="da-DK" sz="9244" b="1" dirty="0">
                <a:solidFill>
                  <a:srgbClr val="4B5FC8"/>
                </a:solidFill>
                <a:latin typeface="Aptos Display" panose="020B0004020202020204" pitchFamily="34" charset="0"/>
              </a:rPr>
              <a:t>Plan for de første 14 dage af din ansættelse </a:t>
            </a:r>
            <a:endParaRPr lang="da-DK" sz="9244" dirty="0">
              <a:solidFill>
                <a:srgbClr val="4B5FC8"/>
              </a:solidFill>
              <a:latin typeface="Aptos Display" panose="020B0004020202020204" pitchFamily="34" charset="0"/>
            </a:endParaRPr>
          </a:p>
        </p:txBody>
      </p:sp>
      <p:pic>
        <p:nvPicPr>
          <p:cNvPr id="3" name="Billede 2" descr="Et billede, der indeholder Font/skrifttype, Grafik, typografi, grafisk design&#10;&#10;Automatisk genereret beskrivelse">
            <a:extLst>
              <a:ext uri="{FF2B5EF4-FFF2-40B4-BE49-F238E27FC236}">
                <a16:creationId xmlns:a16="http://schemas.microsoft.com/office/drawing/2014/main" id="{9CC2BB1E-74C4-F25A-7D69-5005D38F5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7" y="-2929138"/>
            <a:ext cx="6117307" cy="1215242"/>
          </a:xfrm>
          <a:prstGeom prst="rect">
            <a:avLst/>
          </a:prstGeom>
        </p:spPr>
      </p:pic>
      <p:pic>
        <p:nvPicPr>
          <p:cNvPr id="5" name="Picture 16" descr="A black background with a blue line&#10;&#10;Description automatically generated">
            <a:extLst>
              <a:ext uri="{FF2B5EF4-FFF2-40B4-BE49-F238E27FC236}">
                <a16:creationId xmlns:a16="http://schemas.microsoft.com/office/drawing/2014/main" id="{F8F56C87-93AC-E6A1-0479-3BACC9B3F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1676"/>
            <a:ext cx="13208000" cy="29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5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6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C53E5-6311-B207-0C39-F937E2CD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E6467D"/>
                </a:solidFill>
              </a:rPr>
              <a:t>Din første dag 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B119D70D-572E-5AF7-CEC5-9D5869563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932372"/>
              </p:ext>
            </p:extLst>
          </p:nvPr>
        </p:nvGraphicFramePr>
        <p:xfrm>
          <a:off x="1047448" y="5113381"/>
          <a:ext cx="10763552" cy="3755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0888">
                  <a:extLst>
                    <a:ext uri="{9D8B030D-6E8A-4147-A177-3AD203B41FA5}">
                      <a16:colId xmlns:a16="http://schemas.microsoft.com/office/drawing/2014/main" val="23988035"/>
                    </a:ext>
                  </a:extLst>
                </a:gridCol>
                <a:gridCol w="2690888">
                  <a:extLst>
                    <a:ext uri="{9D8B030D-6E8A-4147-A177-3AD203B41FA5}">
                      <a16:colId xmlns:a16="http://schemas.microsoft.com/office/drawing/2014/main" val="2358724079"/>
                    </a:ext>
                  </a:extLst>
                </a:gridCol>
                <a:gridCol w="2690888">
                  <a:extLst>
                    <a:ext uri="{9D8B030D-6E8A-4147-A177-3AD203B41FA5}">
                      <a16:colId xmlns:a16="http://schemas.microsoft.com/office/drawing/2014/main" val="1818036033"/>
                    </a:ext>
                  </a:extLst>
                </a:gridCol>
                <a:gridCol w="2690888">
                  <a:extLst>
                    <a:ext uri="{9D8B030D-6E8A-4147-A177-3AD203B41FA5}">
                      <a16:colId xmlns:a16="http://schemas.microsoft.com/office/drawing/2014/main" val="3647114617"/>
                    </a:ext>
                  </a:extLst>
                </a:gridCol>
              </a:tblGrid>
              <a:tr h="1379063"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Hvad skal der ske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Hvad er formålet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Hvad forventes af dig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6763633"/>
                  </a:ext>
                </a:extLst>
              </a:tr>
              <a:tr h="1379063">
                <a:tc>
                  <a:txBody>
                    <a:bodyPr/>
                    <a:lstStyle/>
                    <a:p>
                      <a:r>
                        <a:rPr lang="da-DK" sz="2000" dirty="0"/>
                        <a:t>Formiddag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[Skriv hvad der skal ske]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207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/>
                        <a:t>[Skriv hvad der er formålet med de aktiviteter, der er planlagt]</a:t>
                      </a:r>
                    </a:p>
                    <a:p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207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/>
                        <a:t>[Skriv hvad forventningerne til den unge medarbejder er. ]</a:t>
                      </a:r>
                    </a:p>
                    <a:p>
                      <a:endParaRPr lang="da-DK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93608"/>
                  </a:ext>
                </a:extLst>
              </a:tr>
              <a:tr h="760862">
                <a:tc>
                  <a:txBody>
                    <a:bodyPr/>
                    <a:lstStyle/>
                    <a:p>
                      <a:r>
                        <a:rPr lang="da-DK" sz="2000" dirty="0"/>
                        <a:t>Eftermiddag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607005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48D6DEE7-4E82-67E5-21D6-BA391360EFA3}"/>
              </a:ext>
            </a:extLst>
          </p:cNvPr>
          <p:cNvSpPr txBox="1"/>
          <p:nvPr/>
        </p:nvSpPr>
        <p:spPr>
          <a:xfrm>
            <a:off x="1047448" y="2207296"/>
            <a:ext cx="9206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3C4187"/>
                </a:solidFill>
              </a:rPr>
              <a:t>Mødetidspunkt: </a:t>
            </a:r>
          </a:p>
          <a:p>
            <a:r>
              <a:rPr lang="da-DK" dirty="0"/>
              <a:t>[Skriv i planen, hvad mødetidspunkt er samt hvem der tager i mod].</a:t>
            </a:r>
          </a:p>
          <a:p>
            <a:endParaRPr lang="da-DK" dirty="0"/>
          </a:p>
          <a:p>
            <a:r>
              <a:rPr lang="da-DK" b="1" dirty="0">
                <a:solidFill>
                  <a:srgbClr val="3C4187"/>
                </a:solidFill>
              </a:rPr>
              <a:t>Frokost: </a:t>
            </a:r>
          </a:p>
          <a:p>
            <a:r>
              <a:rPr lang="da-DK" dirty="0"/>
              <a:t>[Skriv hvad tid ca. I plejer at spise frokost samt hvem den nye medarbejder er]. </a:t>
            </a:r>
          </a:p>
          <a:p>
            <a:endParaRPr lang="da-DK" dirty="0"/>
          </a:p>
          <a:p>
            <a:r>
              <a:rPr lang="da-DK" b="1" dirty="0">
                <a:solidFill>
                  <a:srgbClr val="3C4187"/>
                </a:solidFill>
              </a:rPr>
              <a:t>Afslutning på arbejdsdagen:</a:t>
            </a:r>
          </a:p>
          <a:p>
            <a:r>
              <a:rPr lang="da-DK" dirty="0"/>
              <a:t>[Det er en god ide at skrive, hvad tid ca. første arbejdsdag slutter. Husk at det kan være første gang, den nye medarbejder indgår på en arbejdsplads]. </a:t>
            </a:r>
          </a:p>
        </p:txBody>
      </p:sp>
    </p:spTree>
    <p:extLst>
      <p:ext uri="{BB962C8B-B14F-4D97-AF65-F5344CB8AC3E}">
        <p14:creationId xmlns:p14="http://schemas.microsoft.com/office/powerpoint/2010/main" val="311265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6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03F95-5538-5E8A-49F2-A394C397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E6467D"/>
                </a:solidFill>
              </a:rPr>
              <a:t>Din første uge 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5E16FB1-DE31-C238-208E-EAC767F4C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699766"/>
              </p:ext>
            </p:extLst>
          </p:nvPr>
        </p:nvGraphicFramePr>
        <p:xfrm>
          <a:off x="908052" y="3069771"/>
          <a:ext cx="11588750" cy="5857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5942">
                  <a:extLst>
                    <a:ext uri="{9D8B030D-6E8A-4147-A177-3AD203B41FA5}">
                      <a16:colId xmlns:a16="http://schemas.microsoft.com/office/drawing/2014/main" val="3929769917"/>
                    </a:ext>
                  </a:extLst>
                </a:gridCol>
                <a:gridCol w="2885942">
                  <a:extLst>
                    <a:ext uri="{9D8B030D-6E8A-4147-A177-3AD203B41FA5}">
                      <a16:colId xmlns:a16="http://schemas.microsoft.com/office/drawing/2014/main" val="2867067332"/>
                    </a:ext>
                  </a:extLst>
                </a:gridCol>
                <a:gridCol w="2885942">
                  <a:extLst>
                    <a:ext uri="{9D8B030D-6E8A-4147-A177-3AD203B41FA5}">
                      <a16:colId xmlns:a16="http://schemas.microsoft.com/office/drawing/2014/main" val="390470293"/>
                    </a:ext>
                  </a:extLst>
                </a:gridCol>
                <a:gridCol w="2930924">
                  <a:extLst>
                    <a:ext uri="{9D8B030D-6E8A-4147-A177-3AD203B41FA5}">
                      <a16:colId xmlns:a16="http://schemas.microsoft.com/office/drawing/2014/main" val="1460822650"/>
                    </a:ext>
                  </a:extLst>
                </a:gridCol>
              </a:tblGrid>
              <a:tr h="713284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Hvad vil ske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Formålet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Hvad forventes af dig her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1381805"/>
                  </a:ext>
                </a:extLst>
              </a:tr>
              <a:tr h="1686491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Dag 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400" dirty="0"/>
                        <a:t>[Her skal I skrive, hvad der skal ske på dagen. Det kan være i brede vendinger eller mere konkret. Eksempelvis: </a:t>
                      </a:r>
                      <a:r>
                        <a:rPr lang="da-DK" sz="1400" i="1" dirty="0"/>
                        <a:t>Dag 2 har fokus teamet. Du skal have møder med dine kollegaer og høre hvad de laver</a:t>
                      </a:r>
                      <a:r>
                        <a:rPr lang="da-DK" sz="1400" i="0" dirty="0"/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400" dirty="0"/>
                        <a:t>[Her skal I skrive, hvorfor/hvad formålet er med det, der sker. Eksempelvis: </a:t>
                      </a:r>
                      <a:r>
                        <a:rPr lang="da-DK" sz="1400" i="1" dirty="0"/>
                        <a:t>Møderne med dine kollegaer i teamet skal give dig en fornemmelse af, hvad de laver og hvordan det spiller ind på din rolle</a:t>
                      </a:r>
                      <a:r>
                        <a:rPr lang="da-DK" sz="1400" i="0" dirty="0"/>
                        <a:t>]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400" dirty="0"/>
                        <a:t>[Her skal I skrive, hvad I forventer af den nye medarbejder. Det er helt centralt for unge medarbejdere. Eksempelvis: </a:t>
                      </a:r>
                      <a:r>
                        <a:rPr lang="da-DK" sz="1400" i="1" dirty="0"/>
                        <a:t>Du skal primært lytte og lære dine kollegaer at kende. Har du spørgsmål kan du stille dem, men du kan også notere dem og stille dem senere. </a:t>
                      </a:r>
                      <a:endParaRPr lang="da-DK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074671"/>
                  </a:ext>
                </a:extLst>
              </a:tr>
              <a:tr h="1082829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Dag 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764798"/>
                  </a:ext>
                </a:extLst>
              </a:tr>
              <a:tr h="1131624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Dag 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359197"/>
                  </a:ext>
                </a:extLst>
              </a:tr>
              <a:tr h="1131624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Dag 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032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77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6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03F95-5538-5E8A-49F2-A394C397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E6467D"/>
                </a:solidFill>
              </a:rPr>
              <a:t>Din anden uge 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5E16FB1-DE31-C238-208E-EAC767F4C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717824"/>
              </p:ext>
            </p:extLst>
          </p:nvPr>
        </p:nvGraphicFramePr>
        <p:xfrm>
          <a:off x="908052" y="3341914"/>
          <a:ext cx="11588750" cy="6036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5942">
                  <a:extLst>
                    <a:ext uri="{9D8B030D-6E8A-4147-A177-3AD203B41FA5}">
                      <a16:colId xmlns:a16="http://schemas.microsoft.com/office/drawing/2014/main" val="3929769917"/>
                    </a:ext>
                  </a:extLst>
                </a:gridCol>
                <a:gridCol w="2885942">
                  <a:extLst>
                    <a:ext uri="{9D8B030D-6E8A-4147-A177-3AD203B41FA5}">
                      <a16:colId xmlns:a16="http://schemas.microsoft.com/office/drawing/2014/main" val="2867067332"/>
                    </a:ext>
                  </a:extLst>
                </a:gridCol>
                <a:gridCol w="2885942">
                  <a:extLst>
                    <a:ext uri="{9D8B030D-6E8A-4147-A177-3AD203B41FA5}">
                      <a16:colId xmlns:a16="http://schemas.microsoft.com/office/drawing/2014/main" val="390470293"/>
                    </a:ext>
                  </a:extLst>
                </a:gridCol>
                <a:gridCol w="2930924">
                  <a:extLst>
                    <a:ext uri="{9D8B030D-6E8A-4147-A177-3AD203B41FA5}">
                      <a16:colId xmlns:a16="http://schemas.microsoft.com/office/drawing/2014/main" val="1460822650"/>
                    </a:ext>
                  </a:extLst>
                </a:gridCol>
              </a:tblGrid>
              <a:tr h="983943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Hvad vil ske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Formålet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Hvad forventes af dig her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1381805"/>
                  </a:ext>
                </a:extLst>
              </a:tr>
              <a:tr h="983943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Dag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074671"/>
                  </a:ext>
                </a:extLst>
              </a:tr>
              <a:tr h="983943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Dag 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764798"/>
                  </a:ext>
                </a:extLst>
              </a:tr>
              <a:tr h="1028283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Dag 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359197"/>
                  </a:ext>
                </a:extLst>
              </a:tr>
              <a:tr h="1028283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Dag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032638"/>
                  </a:ext>
                </a:extLst>
              </a:tr>
              <a:tr h="1028283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Dag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[Husk mødet efter 14 dage – se en skabelon for dette på ungstyrke.dk]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72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501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4F90969C85FF4C8005F8EEEFBF0C7B" ma:contentTypeVersion="15" ma:contentTypeDescription="Opret et nyt dokument." ma:contentTypeScope="" ma:versionID="698b3d084f644d0fea802449f0bd1512">
  <xsd:schema xmlns:xsd="http://www.w3.org/2001/XMLSchema" xmlns:xs="http://www.w3.org/2001/XMLSchema" xmlns:p="http://schemas.microsoft.com/office/2006/metadata/properties" xmlns:ns2="fab7efee-cba5-4b05-abb4-1859892d69ef" xmlns:ns3="fb55fdf5-2535-44a2-89ca-9425a33e196f" targetNamespace="http://schemas.microsoft.com/office/2006/metadata/properties" ma:root="true" ma:fieldsID="60fbcf3ac7ac394eb8158fd75ba4f216" ns2:_="" ns3:_="">
    <xsd:import namespace="fab7efee-cba5-4b05-abb4-1859892d69ef"/>
    <xsd:import namespace="fb55fdf5-2535-44a2-89ca-9425a33e19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7efee-cba5-4b05-abb4-1859892d69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illedmærker" ma:readOnly="false" ma:fieldId="{5cf76f15-5ced-4ddc-b409-7134ff3c332f}" ma:taxonomyMulti="true" ma:sspId="13287770-0ff4-4401-841a-fdb9aa35f1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5fdf5-2535-44a2-89ca-9425a33e196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a2750a10-adc3-4e52-8419-fd912159d3de}" ma:internalName="TaxCatchAll" ma:showField="CatchAllData" ma:web="fb55fdf5-2535-44a2-89ca-9425a33e19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D3CA1-5103-4E7E-8D1B-D213DF1D85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208E18-6A75-4B6F-96F1-B211E5D8B5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b7efee-cba5-4b05-abb4-1859892d69ef"/>
    <ds:schemaRef ds:uri="fb55fdf5-2535-44a2-89ca-9425a33e19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1640</TotalTime>
  <Words>417</Words>
  <Application>Microsoft Office PowerPoint</Application>
  <PresentationFormat>Brugerdefineret</PresentationFormat>
  <Paragraphs>44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Aptos Display</vt:lpstr>
      <vt:lpstr>Arial</vt:lpstr>
      <vt:lpstr>Calibri</vt:lpstr>
      <vt:lpstr>Calibri Light</vt:lpstr>
      <vt:lpstr>Office-tema</vt:lpstr>
      <vt:lpstr>Introduktion</vt:lpstr>
      <vt:lpstr>PowerPoint-præsentation</vt:lpstr>
      <vt:lpstr>Din første dag </vt:lpstr>
      <vt:lpstr>Din første uge </vt:lpstr>
      <vt:lpstr>Din anden uge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Inge Holm</dc:creator>
  <cp:lastModifiedBy>Louise Wind Nielsen</cp:lastModifiedBy>
  <cp:revision>5</cp:revision>
  <dcterms:created xsi:type="dcterms:W3CDTF">2024-01-22T08:01:19Z</dcterms:created>
  <dcterms:modified xsi:type="dcterms:W3CDTF">2024-03-12T12:05:59Z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_sAMAccountName">
    <vt:lpwstr>lwn</vt:lpwstr>
  </property>
  <property fmtid="{D5CDD505-2E9C-101B-9397-08002B2CF9AE}" pid="3" name="DL_AuthorInitials">
    <vt:lpwstr>lwn</vt:lpwstr>
  </property>
  <property fmtid="{D5CDD505-2E9C-101B-9397-08002B2CF9AE}" pid="4" name="fInit">
    <vt:lpwstr>lwn</vt:lpwstr>
  </property>
  <property fmtid="{D5CDD505-2E9C-101B-9397-08002B2CF9AE}" pid="5" name="fNavn">
    <vt:lpwstr>Louise Wind Nielsen</vt:lpwstr>
  </property>
  <property fmtid="{D5CDD505-2E9C-101B-9397-08002B2CF9AE}" pid="6" name="fTlf">
    <vt:lpwstr>+45 22 60 07 20</vt:lpwstr>
  </property>
  <property fmtid="{D5CDD505-2E9C-101B-9397-08002B2CF9AE}" pid="7" name="fEpost">
    <vt:lpwstr>lwn@vellivforeningen.dk</vt:lpwstr>
  </property>
  <property fmtid="{D5CDD505-2E9C-101B-9397-08002B2CF9AE}" pid="8" name="fLogo">
    <vt:lpwstr>http://www.exformatics.com/images/logo_new.jpg</vt:lpwstr>
  </property>
  <property fmtid="{D5CDD505-2E9C-101B-9397-08002B2CF9AE}" pid="9" name="EXDocumentID">
    <vt:lpwstr/>
  </property>
</Properties>
</file>